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C115-CBDC-BE20-85BA-64FE8DD34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298B2-1D58-E7D6-D2F5-AC0415CA5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2ACF-B494-30C4-B7E8-BD8EEA0D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409B-D40E-1AF7-61B8-4F7CF5B5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CF4E-496E-C3F3-E5C1-9A8C6502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9B8B-8D87-9EA3-7F42-B0C0E990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ADB42-A5F5-3FE9-D1E1-D2F5B33C0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D205-2D1F-20A1-1678-FB0825D1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DA478-8532-3518-9C8B-34CAC065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47F57-892C-B7E6-F5A3-1D85489E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DC3001-A61F-550A-F03D-5BCB51E6F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F4035-5E27-057E-D3F8-CC6358233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D259-94CE-F763-1BCD-C3A84A3D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E3355-FC2F-45F0-41F6-8C82DA22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EB3E6-8420-BA4E-54F8-58AECB18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2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4DC7-EE6F-8D45-FCE3-BE7709A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EF8C-4E3B-C2FF-D2C2-C9507502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260CA-390F-88E5-1084-FB080CD7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36EF-4065-C4FF-658E-14167D50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9CBA7-7A89-C8CE-CAED-60F5E2E2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955F-4A41-D196-D9E4-A56488E7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19EF-B38C-EEBC-CF62-F32B4099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B482-8E82-0F15-C9E3-40320ED0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62A16-8098-A973-A58A-B6DCC58A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50177-756A-6659-FA65-B44AF829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12D2-EB2D-DA5E-3373-C5DE002F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90B6-9C70-4A69-B53E-AB763C0B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6C546-B7EE-D9CB-E25C-4AF0CF3DB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973D8-270F-1737-B5D9-C0AECA48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45807-9A1F-3334-4351-B42541AC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0C720-C9CB-BAE4-772B-C393B822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9F30-EE3A-7C79-A683-137EB3C3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4AA56-A5E2-8BC9-598D-B7F326B7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76B62-46A5-15F9-4F3D-D626BF5F3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36DED-2A53-299A-C637-8A9294E78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BB55A-F36B-3563-9E6E-2FA15740F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89564-8C79-05E9-CDF6-4B188892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0C8F8B-457B-F930-339C-E1AB885A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A6141-EA17-428A-7FAB-D2F158D7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2FDD-CA89-3F42-9713-51D60B75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6473A-2D23-EE84-A496-FEC68F46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CE5D3-8FDD-5C2E-DA60-4A95BBEB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8B5BC-BB66-CBC0-631C-8496E31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6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DD757-89E1-0D6A-267E-64F69013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4E6C7-DFBC-FDB2-0E91-807C84EF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274B-3C69-E595-7421-9857938E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5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3FEF-4620-A4CB-E6A1-45E93CCD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93A1-C49D-789C-ED4A-E5221C6AD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AB378-7F87-D14D-A7F2-0B3B29D09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AF262-7EDC-503F-6C91-0E515799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0D026-8D07-E1E5-59CD-020D96A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F68FC-AC4E-A18A-65BE-BB65DA8CD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7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3C68-FAB6-BFDB-7F53-176716F6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59A82-38C0-4A9C-9C69-8774E8671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86045-3B60-B602-BE4A-5AB966A9C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0EB3E-0E37-E9AA-ECCB-D14217F9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CCEC-4BB7-51A8-A119-FF2FF8FB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A99B6-93E4-0153-8A4F-366A075B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2C135-3D6C-D36D-88A6-017A8D55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8A146-A94E-347C-77F5-72D3B831A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6BAC-7593-4C63-C52E-301FD7591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E885FC-3DEA-45F7-BF52-F4A3BA49CDC3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621C-C211-5E8F-B9ED-4F06F9AA8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F3D2-67C1-DFD5-7B92-095A1995F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61061-7838-487F-BDFD-6385CCE5F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3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E9BD0-D258-E1C2-119B-E3FA664DE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CF45A-800D-92D0-0EB9-8516A57B5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8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E895A-4790-3DBB-A65C-15E1B36E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0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DB5EC-BB7E-7FAA-63AF-0E21B2D6E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1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675A1-F66E-A608-BD08-8EFFCA7BA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C693B-E6F8-CCEF-21EC-85A96637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BC086-CD3E-0124-B57F-8C31D5B4A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80602-CB30-2A06-E623-E9B584AA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2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D00D7-04BB-99F7-E111-7BEBB970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F25E5-8557-E368-7C10-53F21737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EC7CB-B8F0-F418-EA83-E82091FC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33DD0-AFBD-EF3E-FD94-CB253DBD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8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241AE-FEBC-4D7C-3838-1ABFAE04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2025-06-24T03:14:19Z</dcterms:created>
  <dcterms:modified xsi:type="dcterms:W3CDTF">2025-06-24T03:14:19Z</dcterms:modified>
</cp:coreProperties>
</file>